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ec339cbe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ec339cbe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ec339cbe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ec339cbe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ec339cbe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ec339cbe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ec339cbe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ec339cbe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ec339cbe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ec339cbe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ec339cbe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ec339cbe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ec339cbe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ec339cbe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ec339cbe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ec339cbe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5ec339cbef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5ec339cbef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ec339cbe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ec339cbe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ec339cbe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ec339cbe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ec339cbef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5ec339cbef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ec339cbef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5ec339cbef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ec339cbef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ec339cbe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550" y="-38250"/>
            <a:ext cx="9297127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 title="2.PNG"/>
          <p:cNvPicPr preferRelativeResize="0"/>
          <p:nvPr/>
        </p:nvPicPr>
        <p:blipFill rotWithShape="1">
          <a:blip r:embed="rId3">
            <a:alphaModFix/>
          </a:blip>
          <a:srcRect b="0" l="169" r="179" t="0"/>
          <a:stretch/>
        </p:blipFill>
        <p:spPr>
          <a:xfrm>
            <a:off x="-76550" y="-38250"/>
            <a:ext cx="9297126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 title="3.PNG"/>
          <p:cNvPicPr preferRelativeResize="0"/>
          <p:nvPr/>
        </p:nvPicPr>
        <p:blipFill rotWithShape="1">
          <a:blip r:embed="rId3">
            <a:alphaModFix/>
          </a:blip>
          <a:srcRect b="0" l="19" r="19" t="0"/>
          <a:stretch/>
        </p:blipFill>
        <p:spPr>
          <a:xfrm>
            <a:off x="-76550" y="-38250"/>
            <a:ext cx="9297126" cy="5220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 title="4.PNG"/>
          <p:cNvPicPr preferRelativeResize="0"/>
          <p:nvPr/>
        </p:nvPicPr>
        <p:blipFill rotWithShape="1">
          <a:blip r:embed="rId3">
            <a:alphaModFix/>
          </a:blip>
          <a:srcRect b="89" l="0" r="0" t="99"/>
          <a:stretch/>
        </p:blipFill>
        <p:spPr>
          <a:xfrm>
            <a:off x="-76550" y="-38250"/>
            <a:ext cx="9297127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 title="5.PNG"/>
          <p:cNvPicPr preferRelativeResize="0"/>
          <p:nvPr/>
        </p:nvPicPr>
        <p:blipFill rotWithShape="1">
          <a:blip r:embed="rId3">
            <a:alphaModFix/>
          </a:blip>
          <a:srcRect b="139" l="0" r="0" t="149"/>
          <a:stretch/>
        </p:blipFill>
        <p:spPr>
          <a:xfrm>
            <a:off x="-76550" y="-38250"/>
            <a:ext cx="9297126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 title="6.PNG"/>
          <p:cNvPicPr preferRelativeResize="0"/>
          <p:nvPr/>
        </p:nvPicPr>
        <p:blipFill rotWithShape="1">
          <a:blip r:embed="rId3">
            <a:alphaModFix/>
          </a:blip>
          <a:srcRect b="0" l="69" r="79" t="0"/>
          <a:stretch/>
        </p:blipFill>
        <p:spPr>
          <a:xfrm>
            <a:off x="-76550" y="-38250"/>
            <a:ext cx="9297126" cy="5220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 title="7.PNG"/>
          <p:cNvPicPr preferRelativeResize="0"/>
          <p:nvPr/>
        </p:nvPicPr>
        <p:blipFill rotWithShape="1">
          <a:blip r:embed="rId3">
            <a:alphaModFix/>
          </a:blip>
          <a:srcRect b="278" l="0" r="0" t="278"/>
          <a:stretch/>
        </p:blipFill>
        <p:spPr>
          <a:xfrm>
            <a:off x="-76550" y="-38250"/>
            <a:ext cx="9297127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 title="8.PNG"/>
          <p:cNvPicPr preferRelativeResize="0"/>
          <p:nvPr/>
        </p:nvPicPr>
        <p:blipFill rotWithShape="1">
          <a:blip r:embed="rId3">
            <a:alphaModFix/>
          </a:blip>
          <a:srcRect b="0" l="109" r="109" t="0"/>
          <a:stretch/>
        </p:blipFill>
        <p:spPr>
          <a:xfrm>
            <a:off x="-76550" y="-38250"/>
            <a:ext cx="9297125" cy="5220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 title="9.PNG"/>
          <p:cNvPicPr preferRelativeResize="0"/>
          <p:nvPr/>
        </p:nvPicPr>
        <p:blipFill rotWithShape="1">
          <a:blip r:embed="rId3">
            <a:alphaModFix/>
          </a:blip>
          <a:srcRect b="0" l="29" r="19" t="0"/>
          <a:stretch/>
        </p:blipFill>
        <p:spPr>
          <a:xfrm>
            <a:off x="-76550" y="-38250"/>
            <a:ext cx="9297127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 title="10.PNG"/>
          <p:cNvPicPr preferRelativeResize="0"/>
          <p:nvPr/>
        </p:nvPicPr>
        <p:blipFill rotWithShape="1">
          <a:blip r:embed="rId3">
            <a:alphaModFix/>
          </a:blip>
          <a:srcRect b="0" l="39" r="39" t="0"/>
          <a:stretch/>
        </p:blipFill>
        <p:spPr>
          <a:xfrm>
            <a:off x="-76550" y="-38250"/>
            <a:ext cx="9297126" cy="5220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3" title="11.PNG"/>
          <p:cNvPicPr preferRelativeResize="0"/>
          <p:nvPr/>
        </p:nvPicPr>
        <p:blipFill rotWithShape="1">
          <a:blip r:embed="rId3">
            <a:alphaModFix/>
          </a:blip>
          <a:srcRect b="179" l="0" r="0" t="169"/>
          <a:stretch/>
        </p:blipFill>
        <p:spPr>
          <a:xfrm>
            <a:off x="-76550" y="-38250"/>
            <a:ext cx="9297126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 title="12.PNG"/>
          <p:cNvPicPr preferRelativeResize="0"/>
          <p:nvPr/>
        </p:nvPicPr>
        <p:blipFill rotWithShape="1">
          <a:blip r:embed="rId3">
            <a:alphaModFix/>
          </a:blip>
          <a:srcRect b="0" l="209" r="199" t="0"/>
          <a:stretch/>
        </p:blipFill>
        <p:spPr>
          <a:xfrm>
            <a:off x="-76550" y="-38250"/>
            <a:ext cx="9297126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5" title="13.PNG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-76550" y="-38250"/>
            <a:ext cx="9297127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6" title="14.PNG"/>
          <p:cNvPicPr preferRelativeResize="0"/>
          <p:nvPr/>
        </p:nvPicPr>
        <p:blipFill rotWithShape="1">
          <a:blip r:embed="rId3">
            <a:alphaModFix/>
          </a:blip>
          <a:srcRect b="0" l="139" r="129" t="0"/>
          <a:stretch/>
        </p:blipFill>
        <p:spPr>
          <a:xfrm>
            <a:off x="-76550" y="-38250"/>
            <a:ext cx="9297126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7" title="15.PNG"/>
          <p:cNvPicPr preferRelativeResize="0"/>
          <p:nvPr/>
        </p:nvPicPr>
        <p:blipFill rotWithShape="1">
          <a:blip r:embed="rId3">
            <a:alphaModFix/>
          </a:blip>
          <a:srcRect b="39" l="0" r="0" t="39"/>
          <a:stretch/>
        </p:blipFill>
        <p:spPr>
          <a:xfrm>
            <a:off x="-76550" y="-38250"/>
            <a:ext cx="9297126" cy="5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