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a468fbde7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a468fbde7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a468fbde77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a468fbde7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a468fbde7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a468fbde7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a468fbde7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a468fbde7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a468fbde7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a468fbde7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a468fbde77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a468fbde77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a468fbde77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a468fbde77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a468fbde77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a468fbde77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a468fbde77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a468fbde77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a4e75536a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a4e75536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a4e75536a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a4e75536a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a4e75536a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a4e75536a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a4e75536a4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a4e75536a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a4e75536a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a4e75536a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a468fbde77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a468fbde7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8875" y="-43150"/>
            <a:ext cx="9259526" cy="5217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8000" y="-38275"/>
            <a:ext cx="9395449" cy="527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8875" y="-42150"/>
            <a:ext cx="9261299" cy="521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550" y="-39050"/>
            <a:ext cx="9234625" cy="518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3175" y="-45675"/>
            <a:ext cx="9253625" cy="518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0800" y="-45675"/>
            <a:ext cx="9321876" cy="522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7675" y="-76550"/>
            <a:ext cx="9370450" cy="525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79"/>
            <a:ext cx="9144001" cy="5140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03176" cy="519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25"/>
            <a:ext cx="9261477" cy="520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86325" cy="520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" y="0"/>
            <a:ext cx="914329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3175" y="-37450"/>
            <a:ext cx="9308699" cy="5234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